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472" y="118468"/>
            <a:ext cx="9144000" cy="2387600"/>
          </a:xfrm>
        </p:spPr>
        <p:txBody>
          <a:bodyPr anchor="t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BA5FA-4342-4E29-8C13-7F73C24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3085-8790-402B-84ED-E412BAA70CF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D8414B-71BF-4870-8D18-9A874037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E4B3B3-EA12-4DC9-8460-7E8AAEE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409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EA8A796-179A-46EB-AF5F-91B6A8EC32F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386937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FBD924E3-BE32-4F8E-9EFA-4B9A66C53CAF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318545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217220" y="0"/>
            <a:ext cx="59747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215063" y="0"/>
            <a:ext cx="5976937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Platzhalter</a:t>
            </a:r>
            <a:r>
              <a:rPr lang="en-US" dirty="0"/>
              <a:t> Bild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5958653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B075F081-24AE-4EA1-8F4D-9F5CE01B4E4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5958653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5958653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377306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967" y="254643"/>
            <a:ext cx="10515600" cy="91843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9967" y="11730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Short Content Description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CD56F81-6236-43EC-B83B-C08CDA45A7F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28C0B349-22AD-4D88-AC69-9EB889EE78E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491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6668DBEB-99FE-459C-B3F7-C6CC3EAEE4C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099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3D9AD5C-D0A6-4C29-A440-7424EC099B1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1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4.tm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3.tmp"/><Relationship Id="rId4" Type="http://schemas.openxmlformats.org/officeDocument/2006/relationships/image" Target="../media/image4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4.tmp"/><Relationship Id="rId4" Type="http://schemas.openxmlformats.org/officeDocument/2006/relationships/image" Target="../media/image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5.tmp"/><Relationship Id="rId4" Type="http://schemas.openxmlformats.org/officeDocument/2006/relationships/image" Target="../media/image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6.tmp"/><Relationship Id="rId4" Type="http://schemas.openxmlformats.org/officeDocument/2006/relationships/image" Target="../media/image4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tmp"/><Relationship Id="rId4" Type="http://schemas.openxmlformats.org/officeDocument/2006/relationships/image" Target="../media/image4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6.tmp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.tmp"/><Relationship Id="rId4" Type="http://schemas.openxmlformats.org/officeDocument/2006/relationships/image" Target="../media/image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8.tmp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9.tmp"/><Relationship Id="rId4" Type="http://schemas.openxmlformats.org/officeDocument/2006/relationships/image" Target="../media/image4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0.tmp"/><Relationship Id="rId4" Type="http://schemas.openxmlformats.org/officeDocument/2006/relationships/image" Target="../media/image4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1.tmp"/><Relationship Id="rId4" Type="http://schemas.openxmlformats.org/officeDocument/2006/relationships/image" Target="../media/image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2.tmp"/><Relationship Id="rId4" Type="http://schemas.openxmlformats.org/officeDocument/2006/relationships/image" Target="../media/image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(1)</a:t>
            </a:r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Popup triggered by BLE-Beacon near to start point of hiking track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User has the possibility to switch to the WANDERLUST website or ignore the service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5389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(10)</a:t>
            </a:r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Information about interesting spots around the user are pushed through beacons 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Also including historical and funny facts</a:t>
            </a:r>
          </a:p>
        </p:txBody>
      </p:sp>
      <p:pic>
        <p:nvPicPr>
          <p:cNvPr id="11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47" y="1348535"/>
            <a:ext cx="2641345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555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(11)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Congratulation screen after reaching the summit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Offers an interactive map of the surrounding mountains  </a:t>
            </a: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745" y="1348535"/>
            <a:ext cx="2634965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6433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(12)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Interactive map of surrounding mountains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Maybe in a later stage including AR</a:t>
            </a:r>
          </a:p>
        </p:txBody>
      </p:sp>
      <p:pic>
        <p:nvPicPr>
          <p:cNvPr id="11" name="Inhaltsplatzhalter 7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1" y="1348535"/>
            <a:ext cx="2637275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76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(13)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Success screen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Engage the user to share the reached achievements on social media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Remind the user to use WANDERLUST again</a:t>
            </a: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66" y="1350280"/>
            <a:ext cx="2644521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16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(2)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5999" y="1282565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Landing  page of WANDERLUST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User can request track information</a:t>
            </a:r>
          </a:p>
        </p:txBody>
      </p:sp>
      <p:pic>
        <p:nvPicPr>
          <p:cNvPr id="11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526" y="1341571"/>
            <a:ext cx="2640452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527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(3)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User can enter several filter options to find the perfect track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98" y="1348535"/>
            <a:ext cx="2644521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302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(4)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After the decision for a specific track WANDERLUST offers the possibility to register with the mountain rescue service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Inhaltsplatzhalter 6" descr="Bildschirmausschnitt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407" y="1341571"/>
            <a:ext cx="2641345" cy="4702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488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(5)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WANDERLUST provides the user an overview of the important waypoints on the selected track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Including pictures and short descriptions for the waypoints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Average times between the waypoints are displayed </a:t>
            </a: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418" y="1339826"/>
            <a:ext cx="2643619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9739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(6)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Informational popups </a:t>
            </a:r>
          </a:p>
          <a:p>
            <a:pPr marL="355600" marR="0" lvl="2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about estimated time to the next waypoint</a:t>
            </a:r>
          </a:p>
          <a:p>
            <a:pPr marL="355600" marR="0" lvl="2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the possibility to make a seat reservation at the next restaurant</a:t>
            </a:r>
          </a:p>
        </p:txBody>
      </p:sp>
      <p:pic>
        <p:nvPicPr>
          <p:cNvPr id="11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76" y="1348535"/>
            <a:ext cx="2634088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77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(7)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If the user uses the possibility to reserve a seat it is also possible to preselect a meal and pick up without waiting time at an express line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48" y="1331117"/>
            <a:ext cx="2638159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8787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(8)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Special offers could be provided via QR-Code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81" y="1339826"/>
            <a:ext cx="2637275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365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UI – Screens (9)</a:t>
            </a:r>
          </a:p>
          <a:p>
            <a:endParaRPr lang="en-US" dirty="0"/>
          </a:p>
        </p:txBody>
      </p:sp>
      <p:pic>
        <p:nvPicPr>
          <p:cNvPr id="8" name="Inhaltsplatzhalter 7" descr="Bildschirmausschnitt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" t="1200" r="3539" b="1517"/>
          <a:stretch/>
        </p:blipFill>
        <p:spPr>
          <a:xfrm>
            <a:off x="1489209" y="807982"/>
            <a:ext cx="3100252" cy="5930908"/>
          </a:xfrm>
        </p:spPr>
      </p:pic>
      <p:sp>
        <p:nvSpPr>
          <p:cNvPr id="10" name="PROTEMA_Text1">
            <a:extLst>
              <a:ext uri="{FF2B5EF4-FFF2-40B4-BE49-F238E27FC236}">
                <a16:creationId xmlns:a16="http://schemas.microsoft.com/office/drawing/2014/main" id="{411DB419-90A5-4404-BA08-3EF33A68194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096000" y="1294537"/>
            <a:ext cx="4554071" cy="481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Clr>
                <a:schemeClr val="tx1"/>
              </a:buClr>
              <a:buSzPct val="115000"/>
              <a:buFont typeface="Wingdings" panose="05000000000000000000" pitchFamily="2" charset="2"/>
              <a:buNone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778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§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556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533400" indent="-177800" algn="l" defTabSz="914400" rtl="0" eaLnBrk="1" latinLnBrk="0" hangingPunct="1">
              <a:spcBef>
                <a:spcPts val="600"/>
              </a:spcBef>
              <a:buClr>
                <a:srgbClr val="6B6F73"/>
              </a:buClr>
              <a:buSzPct val="100000"/>
              <a:buFont typeface="Wingdings" panose="05000000000000000000" pitchFamily="2" charset="2"/>
              <a:buChar char=""/>
              <a:defRPr lang="de-DE" sz="140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de-DE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If necessary security information are pushed on the users device</a:t>
            </a:r>
          </a:p>
          <a:p>
            <a:pPr marL="177800" marR="0" lvl="1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B6F73"/>
              </a:buClr>
              <a:buSzPct val="100000"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Arial" panose="020B0604020202020204" pitchFamily="34" charset="0"/>
              </a:rPr>
              <a:t>Of course alternative tracks and the possibility for a one-click emergency call are provided </a:t>
            </a:r>
          </a:p>
        </p:txBody>
      </p:sp>
      <p:pic>
        <p:nvPicPr>
          <p:cNvPr id="9" name="Inhaltsplatzhalter 6" descr="Bildschirmausschnitt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58" y="1332862"/>
            <a:ext cx="2644521" cy="4702175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77622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ASYCOUNT" val=";14.;15."/>
  <p:tag name="BREITE" val="499,9999"/>
  <p:tag name="HOEHE" val="299,999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heme/theme1.xml><?xml version="1.0" encoding="utf-8"?>
<a:theme xmlns:a="http://schemas.openxmlformats.org/drawingml/2006/main" name="1_Office">
  <a:themeElements>
    <a:clrScheme name="Custom 1">
      <a:dk1>
        <a:srgbClr val="000000"/>
      </a:dk1>
      <a:lt1>
        <a:srgbClr val="FFFFFF"/>
      </a:lt1>
      <a:dk2>
        <a:srgbClr val="7E7F7E"/>
      </a:dk2>
      <a:lt2>
        <a:srgbClr val="FFDD16"/>
      </a:lt2>
      <a:accent1>
        <a:srgbClr val="D5D5D5"/>
      </a:accent1>
      <a:accent2>
        <a:srgbClr val="424242"/>
      </a:accent2>
      <a:accent3>
        <a:srgbClr val="A5A5A5"/>
      </a:accent3>
      <a:accent4>
        <a:srgbClr val="FFDD16"/>
      </a:accent4>
      <a:accent5>
        <a:srgbClr val="D5D7FF"/>
      </a:accent5>
      <a:accent6>
        <a:srgbClr val="3DABFF"/>
      </a:accent6>
      <a:hlink>
        <a:srgbClr val="0052FF"/>
      </a:hlink>
      <a:folHlink>
        <a:srgbClr val="7A1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FB2A78-CC44-B94A-A281-24C99CA48183}" vid="{1AA2CD39-F8C3-EB44-929C-8AE466F746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Office PowerPoint</Application>
  <PresentationFormat>Benutzerdefiniert</PresentationFormat>
  <Paragraphs>53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Wingdings</vt:lpstr>
      <vt:lpstr>1_Office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Oldach, Lukas</dc:creator>
  <cp:lastModifiedBy>Oldach, Lukas</cp:lastModifiedBy>
  <cp:revision>2</cp:revision>
  <dcterms:created xsi:type="dcterms:W3CDTF">2018-01-30T08:51:24Z</dcterms:created>
  <dcterms:modified xsi:type="dcterms:W3CDTF">2018-01-30T08:51:41Z</dcterms:modified>
</cp:coreProperties>
</file>